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9894" autoAdjust="0"/>
  </p:normalViewPr>
  <p:slideViewPr>
    <p:cSldViewPr snapToGrid="0">
      <p:cViewPr varScale="1">
        <p:scale>
          <a:sx n="102" d="100"/>
          <a:sy n="102" d="100"/>
        </p:scale>
        <p:origin x="18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642FF8-84D9-400E-8289-2C656289E9C3}" type="datetimeFigureOut">
              <a:rPr lang="en-US" smtClean="0"/>
              <a:t>6/12/2021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9702D5-D2BC-43B2-A89A-CF91FD6098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798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worldbank.org/indicator/SP.DYN.LE00.MA.IN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702D5-D2BC-43B2-A89A-CF91FD6098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4980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Reference for life expectancy csv: </a:t>
            </a:r>
            <a:r>
              <a:rPr lang="en-US" dirty="0">
                <a:hlinkClick r:id="rId3"/>
              </a:rPr>
              <a:t>https://data.worldbank.org/indicator/SP.DYN.LE00.MA.IN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702D5-D2BC-43B2-A89A-CF91FD6098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344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D9702D5-D2BC-43B2-A89A-CF91FD6098A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240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187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514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95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76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13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4745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43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260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990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15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850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619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7DD095A8-767A-4D7B-AED0-16A012D77A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A51B3C9-7E35-414A-9B5C-D50106B68A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3513151"/>
            <a:ext cx="8714346" cy="1334069"/>
          </a:xfrm>
        </p:spPr>
        <p:txBody>
          <a:bodyPr anchor="b">
            <a:norm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ETL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BD2CEB-FE1C-4C7B-9DD7-F1461419E4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162507"/>
            <a:ext cx="8714346" cy="77109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Extract, Transform, Load</a:t>
            </a:r>
          </a:p>
        </p:txBody>
      </p:sp>
    </p:spTree>
    <p:extLst>
      <p:ext uri="{BB962C8B-B14F-4D97-AF65-F5344CB8AC3E}">
        <p14:creationId xmlns:p14="http://schemas.microsoft.com/office/powerpoint/2010/main" val="2292705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033D42-BCA4-44DE-8304-1E2DC05873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We were given the Alcohol and Happiness Project.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Finding another data source to bring in was a challenge.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E88AD-BAA5-4110-B58C-BEAC7558201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We found a dataset on data.worldbank.org that had life expectancy per country. We then decided to compare the happiness score to life expectancy</a:t>
            </a:r>
            <a:r>
              <a:rPr lang="en-US" dirty="0"/>
              <a:t>.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1AFBAC9-48AB-4D77-B5F8-9164B1BC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Extract</a:t>
            </a:r>
          </a:p>
        </p:txBody>
      </p:sp>
    </p:spTree>
    <p:extLst>
      <p:ext uri="{BB962C8B-B14F-4D97-AF65-F5344CB8AC3E}">
        <p14:creationId xmlns:p14="http://schemas.microsoft.com/office/powerpoint/2010/main" val="440642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22DC33F-3F6B-4BEE-BEC4-E0220C5C2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239786" y="2623930"/>
            <a:ext cx="4190085" cy="3158160"/>
          </a:xfrm>
        </p:spPr>
        <p:txBody>
          <a:bodyPr vert="horz" lIns="91440" tIns="45720" rIns="91440" bIns="45720" rtlCol="0">
            <a:norm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en-US" dirty="0"/>
              <a:t>We created tables in SQL for the HappinessAlcoholConsumption csv from the previous group project. Then joined it with the life expectancy csv. A new chart was created to compare each Countries Happiness score to their </a:t>
            </a:r>
            <a:r>
              <a:rPr lang="en-US"/>
              <a:t>life expectancy.</a:t>
            </a:r>
            <a:endParaRPr lang="en-US" dirty="0"/>
          </a:p>
        </p:txBody>
      </p:sp>
      <p:pic>
        <p:nvPicPr>
          <p:cNvPr id="6" name="Content Placeholder 5" descr="Abstract backtground of soap bubbles">
            <a:extLst>
              <a:ext uri="{FF2B5EF4-FFF2-40B4-BE49-F238E27FC236}">
                <a16:creationId xmlns:a16="http://schemas.microsoft.com/office/drawing/2014/main" id="{BC42F1DE-51C8-48B7-AA0B-0B01612302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953" y="1132158"/>
            <a:ext cx="6301805" cy="4206454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06A89983-2AA1-4D0D-B9F1-E46A2DF4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6864" y="691762"/>
            <a:ext cx="4190085" cy="170664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Transform</a:t>
            </a:r>
            <a:br>
              <a:rPr lang="en-US" sz="4800" i="1" kern="1200" spc="100" baseline="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</a:br>
            <a:endParaRPr lang="en-US" sz="4800" i="1" kern="1200" spc="100" baseline="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79878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HeadlinesVTI">
  <a:themeElements>
    <a:clrScheme name="AnalogousFromRegularSeedLeftStep">
      <a:dk1>
        <a:srgbClr val="000000"/>
      </a:dk1>
      <a:lt1>
        <a:srgbClr val="FFFFFF"/>
      </a:lt1>
      <a:dk2>
        <a:srgbClr val="1B2B30"/>
      </a:dk2>
      <a:lt2>
        <a:srgbClr val="F1F3F0"/>
      </a:lt2>
      <a:accent1>
        <a:srgbClr val="D129E7"/>
      </a:accent1>
      <a:accent2>
        <a:srgbClr val="7620D6"/>
      </a:accent2>
      <a:accent3>
        <a:srgbClr val="3329E7"/>
      </a:accent3>
      <a:accent4>
        <a:srgbClr val="175CD5"/>
      </a:accent4>
      <a:accent5>
        <a:srgbClr val="27BAE3"/>
      </a:accent5>
      <a:accent6>
        <a:srgbClr val="15C2A0"/>
      </a:accent6>
      <a:hlink>
        <a:srgbClr val="409D34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</TotalTime>
  <Words>127</Words>
  <Application>Microsoft Office PowerPoint</Application>
  <PresentationFormat>Widescreen</PresentationFormat>
  <Paragraphs>12</Paragraphs>
  <Slides>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Avenir Next LT Pro</vt:lpstr>
      <vt:lpstr>Calibri</vt:lpstr>
      <vt:lpstr>Sitka Banner</vt:lpstr>
      <vt:lpstr>HeadlinesVTI</vt:lpstr>
      <vt:lpstr>ETL Project</vt:lpstr>
      <vt:lpstr>Extract</vt:lpstr>
      <vt:lpstr>Transform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ETL Project</dc:title>
  <dc:creator>Robert Miller</dc:creator>
  <cp:lastModifiedBy>Robert Miller</cp:lastModifiedBy>
  <cp:revision>11</cp:revision>
  <dcterms:created xsi:type="dcterms:W3CDTF">2021-06-12T17:17:30Z</dcterms:created>
  <dcterms:modified xsi:type="dcterms:W3CDTF">2021-06-12T22:39:03Z</dcterms:modified>
</cp:coreProperties>
</file>

<file path=docProps/thumbnail.jpeg>
</file>